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sa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sa">
                <a:solidFill>
                  <a:schemeClr val="tx1">
                    <a:lumMod val="50000"/>
                    <a:lumOff val="50000"/>
                  </a:schemeClr>
                </a:solidFill>
              </a:rPr>
              <a:t>सं ४५ ईश्वरस्य वचनम्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a" sz="4400"/>
              <a:t>दूतः सुसमाचारः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a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मरियमाय कः वार्ताम् अददात्?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dirty="0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शैतान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altLang="ko-KR" dirty="0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मरियमस्य मित्रम्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dirty="0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दूत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altLang="ko-KR" dirty="0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a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dirty="0" lang="sa" sz="2800">
                <a:solidFill>
                  <a:srgbClr val="FF0000"/>
                </a:solidFill>
              </a:rPr>
              <a:t>दूत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नहि। ५४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कूपस्य समीपे सामरीया महिला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मया दत्तं जलं यः पिबति सः कदापि तृष्णां न करिष्यति। ननु मया दत्तं जलं तस्मिन् अनन्तजीवनं यावत् प्रवहति जलस्य स्त्रोतः भविष्यति” इति।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जॉन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- १४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येशुः सामरियादेशं गच्छति स्म तदा सः कूपस्य समीपे एकां स्त्रियं मिलित्वा अवदत्। “कृपया मम किञ्चित् जलं ददातु।”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सा महिला आश्चर्यजनकः आसीत्। यतः यहूदिनः सामरीभिः सह न सम्भाषन्ते। “यदि त्वं जानासि यत् अहं कोऽस्मि तर्हि त्वं मां जलं याचयिष्यसि स्म” इति । येशुः अवदत्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“यतो मया दत्तं जलं जीवनजलं यत् पुनः कदापि न तृष्यते” इति । सा महिला येशुविषये जिज्ञासुः अभवत्। “कोऽसि त्वं तत् जलं दातुं शक्नोषि?”</a:t>
            </a:r>
            <a:r xmlns:a="http://schemas.openxmlformats.org/drawingml/2006/main">
              <a:rPr lang="sa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अवदत्, “अहं ख्रीष्टः परमेश्वरस्य पुत्रः च अस्मि । एतत् दृष्ट्वा सा स्तब्धा अभवत्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सा स्वजलपात्रं त्यक्त्वा पुनः नगरं गत्वा जनान् येशुविषये अवदत्। बहवः जनाः येशुं मिलितुं आगत्य तस्य त्राता इति विश्वासं कृतवन्तः।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सामरीया महिला येशुं मिलित्वा एव सा जलकुण्डं त्यक्त्वा ग्रामजनानां कृते मोक्षस्य सुसमाचारं प्रसारयितुं ग्रामं गता।</a:t>
            </a:r>
            <a:r xmlns:a="http://schemas.openxmlformats.org/drawingml/2006/main">
              <a:rPr altLang="en-US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अन्ते तया प्रचारितं सुसमाचारं श्रुत्वा विश्वासं कृत्वा बहवः जनाः उद्धारिताः।</a:t>
            </a:r>
            <a:r xmlns:a="http://schemas.openxmlformats.org/drawingml/2006/main">
              <a:rPr altLang="en-US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किं भवन्तः येशुं मिलितवन्तः? किं भवन्तः येशुविषये अन्येभ्यः कथयन्ति? सामरीया इव येशुना अन्येषां समक्षं परिचयः कथं भवति?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rgbClr val="ff0000"/>
                </a:solidFill>
              </a:rPr>
              <a:t>येशुः कः 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येशुः</a:t>
            </a:r>
            <a:r xmlns:a="http://schemas.openxmlformats.org/drawingml/2006/main">
              <a:rPr altLang="en-US" lang="sa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अस्ति..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एव अस्मान् जीवनस्य जलं ददाति यत् अस्माकं प्राणानां कृते कदापि तृष्णां न कुर्मः।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एकां सामरीया स्त्रियं कुत्र मिलितवान्?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प्रासादे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नगरे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मार्गं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विपण्यां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कूपे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rgbClr val="ff0000"/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rgbClr val="ff0000"/>
                </a:solidFill>
              </a:rPr>
              <a:t>कूपे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त्वं गर्भधारणं कृत्वा पुत्रं जनयिष्यसि, तस्य नाम येशुना दातव्यः।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लूका</a:t>
            </a:r>
            <a:r xmlns:a="http://schemas.openxmlformats.org/drawingml/2006/main">
              <a:rPr altLang="en-US" dirty="0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- ३१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मया दत्तं जलं यः पिबति सः कदापि तृष्णां न करिष्यति। ननु मया दत्तं जलं तस्मिन् अनन्तजीवनं यावत् प्रवहति जलस्य स्त्रोतः भविष्यति” इति।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जॉन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- १४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५५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गभीरे जले जालं क्षिपतु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तदा येशुः सिमोनं अवदत् , “मा भयम् भव, इतः परं त्वं जनान् गृह्णासि।”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लूका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५ - १०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पत्रुसस्य नौकायाः उपरि गत्वा वचनं प्रयच्छत्, सः पत्रुसम् अवदत्। "अधुना गभीरं जलं गत्वा मत्स्यं ग्रहीतुं जालं क्षिपतु।"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“स्वामी, वयं सर्वाम् रात्रौ परिश्रमं कृतवन्तः, किमपि न गृहीतवन्तः। किन्तु भवन्तः एवम् वदन्ति इति कारणतः अहं जालानि अवतारयिष्यामि।”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एवं कृत्वा ते एतावन्तः मत्स्यान् गृहीतवन्तः यत् तेषां जालानि भग्नाः भवितुम् आरब्धवन्तः । एतेन पीटरः आश्चर्यचकितः अभवत्।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तस्मिन् क्षणे येशुः परमेश्वरस्य पुत्रः इति ज्ञात्वा पत्रुसः पश्चात्तापं कृतवान् । "अहं पापी अस्मि।"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अवदत्। “मा भीहि, इतः परं त्वं जनान् गृह्णन् मत्स्यजीवि भविष्यसि।” पतरसः सर्वं त्यक्त्वा येशुना शिष्यः अभवत्।</a:t>
            </a:r>
            <a:r xmlns:a="http://schemas.openxmlformats.org/drawingml/2006/main">
              <a:rPr altLang="en-US" lang="sa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अद्यतनस्य...</a:t>
            </a:r>
            <a:r xmlns:a="http://schemas.openxmlformats.org/drawingml/2006/main">
              <a:rPr altLang="en-US" lang="s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पाठ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येशुं मिलित्वा पतरसः 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पश्चात्तापं कृत्वा तत्रैव आज्ञापालितवान्।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किं पश्चात्तापः आज्ञापालनं च अस्ति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भवतः जीवने येशुं प्रति?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पतरसः सर्वं त्यक्त्वा येशुं अनुसृत्य गतः। पतरस इव भवन्तः अपि एकः शिष्यः भवेयुः यः सच्चिदानन्दं पश्चात्तापं आज्ञापालनं च जानाति।</a:t>
            </a:r>
            <a:r xmlns:a="http://schemas.openxmlformats.org/drawingml/2006/main">
              <a:rPr altLang="en-US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rgbClr val="ff0000"/>
                </a:solidFill>
              </a:rPr>
              <a:t>येशुः कः 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येशुः अस्ति..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सः अस्ति यः जनानां अनुभवान् क्षमतां च अतिक्रम्य चमत्कारं करोति।</a:t>
            </a:r>
            <a:r xmlns:a="http://schemas.openxmlformats.org/drawingml/2006/main">
              <a:rPr altLang="en-US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४६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शिशु येशुः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पीटरस्य कार्यं किम् आसीत् 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काष्ठकारः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शेपर्डः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मत्स्यपालकः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कृषकः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rgbClr val="ff0000"/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rgbClr val="ff0000"/>
                </a:solidFill>
              </a:rPr>
              <a:t>मत्स्यपालकः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तदा येशुः सिमोनं अवदत् , “मा भयम् भव, इतः परं त्वं जनान् गृह्णासि।”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लूका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५ - १०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५६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येशुः यः शिष्यान् आहूतवान्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फिलिपः नथनेलं प्राप्य तस्मै अवदत्, “यस्य विषये मूसा व्यवस्थायां लिखितवान्, यस्य विषये भविष्यद्वादिभिः लिखितम्, तस्य विषये वयं प्राप्नुमः--नासरतदेशीयः येशुः, योसेफस्य पुत्रः।”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जॉन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१: १.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पत्रुसः, अन्द्रियस्, तेषां प्रतिवेशिनः फिलिप् च शिष्यः भवितुम् आहूतवान् । "मम अनुसरणं कुरुत!"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फिलिपः येशुं स्वमित्रेण नथनेलेन सह परिचयं कृतवान्। "पुराणनियमग्रन्थे भविष्यद्वादिभिः यः मसीहः लिखितः सः प्रकटितः।"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"नासरत! ततः मसीहः आगन्तुं शक्नोति वा?" नथनेलः पृष्टवान्। "आगच्छ पश्यतु" इति फिलिप् अवदत्।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नथनेलम् अवदत्। “त्वं सच्चिदानन्द इस्राएली, अहं त्वां पिप्पलीवृक्षस्य अधः स्थित्वा दृष्टवान्, ततः पूर्वं फिलिप् त्वां आहूतवान्।”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एतत् दृष्ट्वा नथनेलः आश्चर्यचकितः सन् येशुं महिमाम् अयच्छत्, “गुरु, त्वं परमेश् वरस् य पुत्रः, इस्राएलस् य राजा च असि।”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यथा एव नथनेलः तत् ज्ञातवान्</a:t>
            </a:r>
            <a:r xmlns:a="http://schemas.openxmlformats.org/drawingml/2006/main">
              <a:rPr altLang="en-US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मसीहः अस्ति, सः येशुं महिमाम् अयच्छत्।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येशुना शिष्यः अभवत्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अस्माभिः येशुं महिमा दातव्यं यः अस्माकं त्राता अस्ति, येशुना शिष्यजीवनं च जीवितुं तस्य आज्ञापालनं च कर्तव्यम्।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/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अद्य दाऊदनगरे भवतः कृते एकः त्राता जातः; सः ख्रीष्टः प्रभुः अस्ति।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इव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- ११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rgbClr val="ff0000"/>
                </a:solidFill>
              </a:rPr>
              <a:t>येशुः कः 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येशुः अस्ति...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एव जनान् शिष्यान् आह्वयति यत् ते स्वसदृशाः भवेयुः।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येशुं नथनेलस्य परिचयं केन कृतम्?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पत्रुसः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फिलिप्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एण्ड्रयू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पौलुसः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rgbClr val="ff0000"/>
                </a:solidFill>
              </a:rPr>
              <a:t>२ </a:t>
            </a:r>
            <a:r xmlns:a="http://schemas.openxmlformats.org/drawingml/2006/main">
              <a:rPr altLang="ko-KR" lang="sa" sz="2800">
                <a:solidFill>
                  <a:srgbClr val="ff0000"/>
                </a:solidFill>
              </a:rPr>
              <a:t>फिलिप्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फिलिपः नथनेलं प्राप्य तस्मै अवदत्, “यस्य विषये मूसा व्यवस्थायां लिखितवान्, यस्य विषये भविष्यद्वादिभिः लिखितम्, तस्य विषये वयं प्राप्नुमः--नासरतदेशीयः येशुः, योसेफस्य पुत्रः।”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जॉन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१: १.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५७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यः व्यक्तिः छतद्वारा अवतरत्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उत्थाय स्वस्य चटकाम् आदाय सर्वेषां पूर्णदृष्ट्या बहिः गतः। एतेन सर्वे आश्चर्यचकिताः अभवन्, ते च ईश्वरस्य स्तुतिं कृतवन्तः यत्, "अस्माभिः एतादृशं किमपि न दृष्टम्!"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मार्क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- १२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जनाः येशुना चिकित्सां श्रुतवन्तः तदा जनाः स्वस्य लकवाग्रस्तं मित्रं आनयन्ति स्म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परन्तु यत्र येशुः आसीत् तत्र बहवः जनाः आसन्। अतः ते स्वस्य लकवाग्रस्तं मित्रं छतद्वारा येशुं प्रति नेतुम् न शक्तवन्तः।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अन्ते ये लकवाग्रस्तं मित्रं आनयन्ति स्म ते छतम् भग्नाः भूत्वा लकवाग्रस्तं मित्रं येशुं प्रति प्रेषितवन्तः।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तेषां विश्वासं दृष्ट्वा अवदत्। "तव पापं क्षमितम्। उत्तिष्ठ गृहं गच्छ।"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आश्चर्यवत् लकवाग्रस्तः अस्मिन् क्षणे स्वस्थः अभवत् । ततः सः उत्थाय गत्वा ईश्वरस्य महिमाम् अकरोत्।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मरियमस्य शिशुं प्राप्तुं समयः आसीत् तदा तस्याः बेथलेहेमनगरं गन्तव्यम् आसीत् । परन्तु स्थानं नासीत् इति कारणतः तस्याः गोष्ठ्यां शिशुः अभवत्..</a:t>
            </a:r>
            <a:r xmlns:a="http://schemas.openxmlformats.org/drawingml/2006/main">
              <a:rPr lang="sa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लकवाग्रस्तस्य मित्राणां कष्टानि विकलांगता च आसीत्, परन्तु ते येशुसमीपं गन्तुं त्यक्तुं न शक्तवन्तः। यतः तेषां येशुना विश्वासः आसीत् ।</a:t>
            </a:r>
            <a:r xmlns:a="http://schemas.openxmlformats.org/drawingml/2006/main">
              <a:rPr altLang="en-US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किं अस्माकं येशुना विश्वासः अस्ति?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वयं विश्वासेन येशुना समीपम् आगच्छामः तदा अस्मान् अवरुद्ध्य कष्टानि, विघ्नाः च अपि न त्यक्तव्याः।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एवं कुर्वन्तः वयं लकवाग्रस्तस्य इव परमेश्वरस्य महिमाम् आनेतुं समर्थाः भविष्यामः।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rgbClr val="ff0000"/>
                </a:solidFill>
              </a:rPr>
              <a:t>येशुः कः 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येशुः..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स्वसमीपं ये आगच्छन्ति तान् न तिरस्कुर्वति। ये च स्वसमीपं आगच्छन्ति तेभ्यः यत् आवश्यकं तत् ददाति।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लकवाग्रस्तः केन माध्यमेन येशुना समीपम् आगतः?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खिडकी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द्वारम्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भित्तिः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छतम्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rgbClr val="ff0000"/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rgbClr val="ff0000"/>
                </a:solidFill>
              </a:rPr>
              <a:t>छतम्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उत्थाय स्वस्य चटकाम् आदाय सर्वेषां पूर्णदृष्ट्या बहिः गतः। एतेन सर्वे आश्चर्यचकिताः अभवन्, ते च ईश्वरस्य स्तुतिं कृतवन्तः यत्, "अस्माभिः एतादृशं किमपि न दृष्टम्!"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मार्क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- १२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५८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येशुः मत्ती आह्वयति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येशुः ततः गच्छति स्म तदा सः मत्ती नामकं पुरुषं करग्राहकस्य स्तम्भे उपविष्टं दृष्टवान्। "मम अनुसरणं कुरु" इति सः तस्मै अवदत्, मत्तयः उत्थाय तस्य अनुसरणं कृतवान् 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९ - 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तत्र मत्ती नामकः करग्राहकः आसीत् । सः रोमस्य पक्षतः इस्राएलीनां कृते करग्राहकः आसीत् ।</a:t>
            </a:r>
            <a:r xmlns:a="http://schemas.openxmlformats.org/drawingml/2006/main">
              <a:rPr lang="sa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 करग्राहकः आसीत्, अतः तस्य बहु धनम् आसीत् । परन्तु यहूदिनः रोमस्य कृते कार्यं कुर्वन्तः करग्राहकाः, विजयी, द्वेष्टि स्म ।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करकक्षे उपविष्टं मत्तीं दृष्ट्वा तं अवदत्। "मम अनुसरणं कुरुत"।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 तत्क्षणमेव सर्वं त्यक्त्वा येशुं अनुसृत्य गतः। यतो हि सः येशुं आहूय धन्यवादं दत्तवान्।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एतस्मिन् समये बेथलेहेमनगरे मेषपालकानां कृते स्वर्गात् एकः वाणी आगता।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“स्वस्थानां कृते वैद्यस्य आवश्यकता नास्ति, अपितु रोगीनां कृते।” मत्ती येशुना शिष्यः अभवत् ।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 स्वजनेन द्वेषितः करग्राहकः आसीत् । किन्तु, येशुः मत्ती आहूय तं शिष्यं कृतवान्।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वयम् अपि ईश्वरस्य जनाः स्मः। किन्तु वयं येशुना शिष्याः इति आह्वयितुं पर्याप्ताः न स्मः।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तथापि येशुः अस्मान् स्वशिष्यान् कर्तुं आह्वयति। अतः तस्य आह्वानस्य योग्याः भवितुम् अस्माभिः तस्य आज्ञापालनं कर्तव्यम्।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rgbClr val="ff0000"/>
                </a:solidFill>
              </a:rPr>
              <a:t>येशुः कः 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येशुः..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जगति तिरस्कृतान् जनान् परमेश् वरस् य जनाः भवितुम् आह्वयति।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 इत्यस्य कार्यं किम् आसीत् 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करदाता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मत्स्यपालकः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काष्ठकारः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पुरोहितः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sa" sz="2800">
                <a:solidFill>
                  <a:srgbClr val="ff0000"/>
                </a:solidFill>
              </a:rPr>
              <a:t>करदाता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येशुः ततः गच्छति स्म तदा सः मत्ती नामकं पुरुषं करग्राहकस्य स्तम्भे उपविष्टं दृष्टवान्। "मम अनुसरणं कुरु" इति सः तस्मै अवदत्, मत्तयः उत्थाय तस्य अनुसरणं कृतवान् 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९ - 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५९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येशुः द्वादशशिष्यान् चिनोति स्म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तेषु एकस्मिन् दिने येशुः प्रार्थनां कर्तुं पर्वतपार्श्वे निर्गतवान्, ईश्वरं प्रार्थयन् रात्रौ अपि व्यतीतवान्।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प्रातःकाले सः स्वशिष्यान् आहूय तेषु द्वादशान् चिनोति स्म, तान् प्रेरितान् अपि नियुक्तवान्।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लूका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६: १.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१२-१३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तत्र बहवः जनाः येशुं श्रुत्वा अनुसरणं कृतवन्तः। ते येशुना सह गत्वा येशुना शिक्षन्ते स्म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प्रार्थनां कृत्वा येशुः विशेषतया तेषु द्वादशान् निकटशिष्यान् इति चिनोति स्म ।</a:t>
            </a:r>
            <a:r xmlns:a="http://schemas.openxmlformats.org/drawingml/2006/main">
              <a:rPr lang="s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ते येशुना सह निवासं कर्तुं, सुसमाचारस्य प्रचारं कर्तुं, राक्षसान् निष्कासयितुं च चयनिताः आसन्।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“स्वर्गस्य महिमा, पृथिव्याः शान्तिः! आनन्दं कुरु, येशुः जातः।” स्वर्गतः स्वर्गदूताः अवदन्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शिष्याः विविधाः जनाः आसन् : तेषु केचन मत्स्यजीविनः, करग्राहकाः, क्रान्तिकारी, केचन उष्णस्वभावाः च आसन् ।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किन्तु येशुः परमेश्वरं प्रार्थितवान् यत् सः स्वशिष्यान् सम्यक् चयनं करोतु, सः तान् सम्यक् चयनं कृतवान्, तेषां सम्यक् पालनं कृतवान्, तान् सम्यक् उपदिशति च।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अत एव येशुः स्वशिष्यान् चिनोति स्म : १) तेभ्यः परमेश्वरस्य वचनं शिक्षितुं, २) तेषां ज्ञातस्य अनुसारं सुसमाचारस्य प्रचारं कर्तुं, ३) तेषां परमेश्वरस्य राज्यस्य सामर्थ्यस्य घोषणां कर्तुं च। एतेषां कारणानां कारणात् येशुः शिष्यान् चिनोति स्म ।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वयं येशुना शिष्याः अपि स्मः।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अस्माकं कार्यं येशुना द्वादशशिष्याणां कार्यम् एव अस्ति।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अद्य आरभ्य शिष्यजीवनं जीवामः </a:t>
            </a: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।</a:t>
            </a:r>
            <a:r xmlns:a="http://schemas.openxmlformats.org/drawingml/2006/main">
              <a:rPr altLang="en-US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/>
              <a:t>येशुः कः ?</a:t>
            </a:r>
            <a:r xmlns:a="http://schemas.openxmlformats.org/drawingml/2006/main">
              <a:rPr altLang="en-US" lang="s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येशुः</a:t>
            </a:r>
            <a:r xmlns:a="http://schemas.openxmlformats.org/drawingml/2006/main">
              <a:rPr altLang="en-US" lang="sa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अस्ति…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एव अस्मान् स्वर्गस्य सत्यं शिक्षयति यत् वयं येशुशिष्याणां इव वर्धयितुं शक्नुमः।</a:t>
            </a:r>
            <a:r xmlns:a="http://schemas.openxmlformats.org/drawingml/2006/main">
              <a:rPr altLang="en-US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कति शिष्यान् प्रेरितरूपेण (ये प्रेषिताः) चयनं कृतवान्??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दश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एकादश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द्वादश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चतुर्दश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rgbClr val="ff0000"/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rgbClr val="ff0000"/>
                </a:solidFill>
              </a:rPr>
              <a:t>द्वादश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तेषु एकस्मिन् दिने येशुः प्रार्थनां कर्तुं पर्वतपार्श्वे निर्गतवान्, ईश्वरं प्रार्थयन् रात्रौ अपि व्यतीतवान्।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प्रातःकाले सः स्वशिष्यान् आहूय तेषु द्वादशान् चिनोति स्म, तान् प्रेरितान् अपि नियुक्तवान्।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लूका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६: १.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१२-१३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६०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येशुना पर्वते उपदिष्टः सुसमाचारः।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इदानीं सः जनसमूहं दृष्ट्वा गिरिपार्श्वे उपरि गत्वा उपविष्टवान् । तस्य शिष्याः तस्य समीपम् आगताः।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तान् उपदिशितुं प्रवृत्तः।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"धन्याः आत्मना दरिद्राः, तेषां स्वर्गराज्यम् अस्ति।"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५:१-३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पर्वते स्थितान् जनसमूहान् उपदिष्टवान् यत् परमेश् वरस् य राज् यस् य जनानां रूपेण कथं जीवितव्यम्।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"धन्याः आत्मना दरिद्राः, तेषां स्वर्गराज्यम् अस्ति।"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यथा स्वर्गदूताः अवदन्, येशुः एकस्मिन् गोष्ठ्यां स्वस्थः जातः।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त्वं दन्तैः दन्तं प्रतिदातुं शिक्षसि, परन्तु अहं त्वां वदामि यत् यः कोऽपि दक्षिणगण्डं प्रहरति तस्मै वामगण्डं दातुम् । तदा यूयं ईश्वरस्य सन्तानाः भविष्यन्ति!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वायुतले पक्षिणः पश्यतु। पक्षिणः कृषिकार्यं न कुर्वन्ति, परन्तु ईश्वरः तान् सर्वान् पोषयति। किं सः भवन्तं पक्षिभ्यः अधिकं न पालयिष्यति!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येशुना उपदेशं दृष्ट्वा जनाः बहु आश्चर्यचकिताः अभवन्। यतः साधारणबाइबिलशिक्षकाणां विपरीतम् येशुना अधिकारः आसीत् ।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अस्मान् वदति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यत् ईश्वरस्य जनानां जीवनं जगतः जीवनात् भिन्नम् अस्ति।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 येशुना विश्वासं न कुर्वन्ति तेभ्यः अस्माकं जीवने किमपि भेदः अस्ति वा?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आवाम् आत्मनः अवलोकनं कृत्वा ईश्वरस्य राज्यस्य योग्यं जीवनं जीवामः।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/>
              <a:t>येशुः कः ?</a:t>
            </a:r>
            <a:r xmlns:a="http://schemas.openxmlformats.org/drawingml/2006/main">
              <a:rPr altLang="en-US" lang="s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येशुः..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एव अस्मान् परमेश्वरस्य राज्यस्य जनानां इव जीवितुं परिवर्तयति।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/>
              <a:t>अद्यतन प्रश्नोत्तरी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आत्मान निर्धनाः किं प्राप्नुयुः 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धनम्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भोजनम्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सम्मानः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ईश्वरस्य राज्यम्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rgbClr val="ff0000"/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rgbClr val="ff0000"/>
                </a:solidFill>
              </a:rPr>
              <a:t>ईश्वरस्य राज्यम्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इदानीं सः जनसमूहं दृष्ट्वा गिरिपार्श्वे उपरि गत्वा उपविष्टवान् । तस्य शिष्याः तस्य समीपम् आगताः।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तान् उपदिशितुं प्रवृत्तः।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"धन्याः आत्मना दरिद्राः, तेषां स्वर्गराज्यम् अस्ति।"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५:१-३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61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येशुः तूफानं शान्तं करोति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उत्थाय वायुं भर्त्सयित्वा तरङ्गान् अवदत्, "शान्ताः! शान्ताः भव!" ततः वायुः मृतः, सः सर्वथा शान्तः अभवत् 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मार्क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४: १.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शिष्यैः सह गालीलसरोवरं तरितुं मिलित्वा नौकायाम् आरुह्य 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बेथलेहेमस्य गोपालकाः परमेश्वरस्य पुत्रं द्रष्टुं आगतवन्तः यः जनान् उद्धारयिष्यति। “येशुः! ईश्वरस्य पुत्रः! अस्मिन् भूमिं प्रति आगमनार्थं धन्यवादः!”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सरोवरं लङ्घयन् सहसा क्रुद्धः वायुः प्रवहति स्म, भयंकरः तरङ्गः आगतः 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शिष्याः अन्ते येशुं अवदन्। 'गुरु, वयं मग्नाः भवेम चेत् भवतः किमपि चिन्ता नास्ति वा!'</a:t>
            </a:r>
            <a:r xmlns:a="http://schemas.openxmlformats.org/drawingml/2006/main">
              <a:rPr lang="s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वायुं भर्त्सयित्वा तरङ्गानाम् अवदत्, “शान्ताः! शान्त भव!” ततः वायुः मृतः, सः सर्वथा शान्तः अभवत्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ते त्रस्ताः परस्परं पृष्टवन्तः, “कोऽयं एषः ? वायुः तरङ्गः अपि तस्य आज्ञापालनं कुर्वन्ति!”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केवलं ईश्वरः एव समुद्रस्य आज्ञां कर्तुं शक्नोति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वायुः च 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अत एव येशुः एव परमेश्वरः यः जगत् सृजति, शासनं च करोति।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वयं विश्वसामः सः अनेकेषु देवेषु अन्यतमः नास्ति, अपितु एकमात्रः सर्वशक्तिमान् च सृष्टिकर्ता परमेश्वरः अस्ति।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एतत् तथ्यं स्मर्य अस्माभिः अस्माकं विश्वासः वर्धनीया।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rgbClr val="ff0000"/>
                </a:solidFill>
              </a:rPr>
              <a:t>येशुः कः 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येशुः</a:t>
            </a:r>
            <a:r xmlns:a="http://schemas.openxmlformats.org/drawingml/2006/main">
              <a:rPr altLang="en-US" lang="sa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अस्ति..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सर्वेषां वस्तूनाम् स्वामी अस्ति यः अस्मिन् जगति सर्वं निर्माति, शासनं च करोति।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समुद्रस्य वायुस्य च उपरि किं आज्ञापितवान्?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शान्त भव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धावित्वा क्रीडति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जागरणम्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उपरि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उद्घाटितम्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भवतः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नेत्राः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sa" sz="2800">
                <a:solidFill>
                  <a:srgbClr val="ff0000"/>
                </a:solidFill>
              </a:rPr>
              <a:t>शान्त भव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उत्थाय वायुं भर्त्सयित्वा तरङ्गान् अवदत्, "शान्ताः! शान्ताः भव!" ततः वायुः मृतः, सः सर्वथा शान्तः अभवत् 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मार्क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४: १.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62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मम वस्त्रं कः स्पृष्टवान् 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सा येशुं श्रुत्वा जनसमूहे तस्य पृष्ठतः आगत्य तस्य वस्त्रं स्पृशति स्म।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28.यतो हि सा चिन्तितवती यत् यदि अहं केवलं तस्य वस्त्रं स्पृशामि तर्हि अहं स्वस्थः भविष्यामि।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मार्क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५: १.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२७ - २८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सर्वस्य स्वामी, 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ईश्वरस्य पुत्रः अस्ति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किन्तु यदा येशुः अस्मिन् देशे आगतः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विनयशीलेन आकृतियुक्ते गोष्ठ्यां जातः।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वयं ये येशुना विश्वासं कुर्मः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ईश्वरस्य सन्तानाः सन्ति।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परन्तु अस्माभिः येशुवत् विनयशीलाः नीचाः च जीवितव्याः।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बहवः जनाः येशुना विषये श्रुतवन्तः, ते च येशुम् अनुसृत्य गतवन्तः ।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ततः परं स्त्रियाः पृष्ठतः आगत्य येशुना वस्त्राणि स्पृशति स्म, येन सः स्वस्थः भवितुम् अर्हति।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एकस्याः महिलायाः रक्तस्रावः इति रोगः १२ वर्षाणि यावत् पीडितः आसीत् । सा तत् समाधातुं बहुविधं प्रयत्नं कृतवती, परन्तु तत् समाधातुं न प्राप्तवती, तस्याः सर्वं व्ययितम् आसीत् 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'मम वस्त्रं कः स्पृष्टवान्??' तत्क्षणमेव येशुः अवगच्छत् यत् तस्य शक्तिः तस्मात् बहिः गता। आगत्य तस्य पादयोः पतित्वा सर्वं सत्यं तस्मै अवदत्।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ताम् अवदत्, ‘पुत्री, तव विश्वासेन त्वां स्वस्थं कृतम्। शान्तिपूर्वकं गच्छतु।'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या स्त्रियाः १२ वर्षाणि यावत् रक्तस्रावः आसीत् सा येशुना समीपं गता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श्रद्धया सह।</a:t>
            </a:r>
            <a:r xmlns:a="http://schemas.openxmlformats.org/drawingml/2006/main">
              <a:rPr altLang="en-US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तां स्त्रियं चिकित्सां कृत्वा जनानां सम्मुखे तस्याः विश् वासस्य प्रशंसाम् अकरोत्।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ईश्वरः अद्यापि अस्माकं विश्वासं पश्यति।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वयं कठिनवस्तूनि मिलित्वा 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वयं विश्वासेन परमेश्वरस्य समीपम् आगच्छामः।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/>
              <a:t>येशुः कः ?</a:t>
            </a:r>
            <a:r xmlns:a="http://schemas.openxmlformats.org/drawingml/2006/main">
              <a:rPr altLang="en-US" lang="s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येशुः..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अस्माकं दुःखानि कष्टानि च जानाति, तान् समाधायति च।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१२ वर्षाणि यावत् रोगी आसीत् सा महिला येशुं किं स्पृशति स्म?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केशाः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हस्तः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पादाः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वस्त्रम्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rgbClr val="ff0000"/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rgbClr val="ff0000"/>
                </a:solidFill>
              </a:rPr>
              <a:t>वस्त्रम्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सा येशुं श्रुत्वा जनसमूहे तस्य पृष्ठतः आगत्य तस्य वस्त्रं स्पृशति स्म।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यतः सा चिन्तितवती यत् यदि अहं केवलं तस्य वस्त्रं स्पृशामि तर्हि अहं स्वस्थः भविष्यामि इति।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मार्क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५: १.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२७ - २८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63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तलिथा कौम 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त्वं गर्भधारणं कृत्वा पुत्रं जनयिष्यसि, तस्य नाम येशुना दातव्यः।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लूका</a:t>
            </a:r>
            <a:r xmlns:a="http://schemas.openxmlformats.org/drawingml/2006/main">
              <a:rPr altLang="en-US" dirty="0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- ३१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/>
              <a:t>येशुः कः ?</a:t>
            </a:r>
            <a:r xmlns:a="http://schemas.openxmlformats.org/drawingml/2006/main">
              <a:rPr altLang="en-US" lang="s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येशुः..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विनयेन विनयेन च पृथिव्यां आगतः, परन्तु सः अस्माकं सच्चा राजा अस्ति।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तां हस्तेन गृहीत्वा अवदत्, "तलिथा कौम्!" (यस्य अर्थः "बालिका, अहं वदामि, उत्तिष्ठ!") 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मार्क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५: १.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आराधनालयस्य अधिपतिः याइरसः नामकः पुरुषः येशुं समीपम् आगत्य अवदत्; “मम कन्या म्रियते। मम साहाय्यं कुरु” इति 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येशुना सह गृहं गच्छन् मार्गे एकः पुरुषः धावित्वा अवदत् यत् तस्य कन्या पूर्वमेव मृता अस्ति।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गृहं प्राप्ते जैरुसस्य कन्या मृता आसीत्, जनाः रोदन्ति स्म 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प्रविश्य तान् अवदत् , “बालः न मृतः किन्तु सुप्तः अस्ति।”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'सः तां हस्तेन गृहीत्वा अवदत्, "तलिथा कौम्!" (यस्य अर्थः "बालिका, अहं वदामि, उत्तिष्ठ!") । तत्क्षणमेव बालिका उत्थाय परिभ्रमति स्म।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एव मृत्युं शासयति।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मृत्युः जनानां कृते सर्वाधिकं भयङ्करं वस्तु अस्ति, परन्तु येशुः तत् जितवान्।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वयं कदाचित् शीघ्रं वा पश्चात् वा म्रियमाणाः भविष्यामः।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परन्तु भवता मृत्युभयस्य आवश्यकता नास्ति।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यतो हि सः येशुः एव मृत्युं शासयति।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वयं च येशुं विश्वसामः यः मृत्युं जितवान्।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rgbClr val="ff0000"/>
                </a:solidFill>
              </a:rPr>
              <a:t>येशुः कः 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येशुः अस्ति..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एव जीवनं ददाति, जीवनं च एकस्मिन् समये शासयति।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किं करोति “तलिथा कौम्!” अर्थः?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बालिका, प्रातःभोजनं कुरु!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लघु बालिका, शयनं कुरु 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लघु बालिका, उत्तिष्ठ 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लघु बालिका, गीतं गायतु 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rgbClr val="ff0000"/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rgbClr val="ff0000"/>
                </a:solidFill>
              </a:rPr>
              <a:t>लघु बालिका, उत्तिष्ठ 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तां हस्तेन गृहीत्वा अवदत्, "तलिथा कौम्!" (यस्य अर्थः "बालिका, अहं वदामि, उत्तिष्ठ!") 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मार्क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५: १.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अद्यतनस्य...</a:t>
            </a:r>
            <a:r xmlns:a="http://schemas.openxmlformats.org/drawingml/2006/main">
              <a:rPr altLang="en-US" lang="s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प्रश्नोत्तरी</a:t>
            </a:r>
            <a:r xmlns:a="http://schemas.openxmlformats.org/drawingml/2006/main">
              <a:rPr altLang="en-US" lang="sa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कुत्र जातः?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इति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गृहम्‌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प्रासादः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गोष्ठ्यां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विलासिता होटल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rgbClr val="ff0000"/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rgbClr val="ff0000"/>
                </a:solidFill>
              </a:rPr>
              <a:t>गोष्ठ्यां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64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बेथेस्डा इत्यत्र एकः रोगी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तदा येशुः तम् अवदत् , "उत्तिष्ठ, तव चटकीम् उद्धृत्य गच्छ।"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सद्यः सः पुरुषः स्वस्थः अभवत्; सः स्वस्य चटकाम् उद्धृत्य गतः। यस्मिन् दिने एतत् अभवत् सः विश्रामदिवसः आसीत्।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योहनः ५: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८ - ९ -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यरुशलेमनगरे बेथेस्दा इति कुण्डः आसीत्। तत्र बहूनां व्याधिनः समागताः जलस्य गतिं प्रतीक्षन्ते स्म 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यतः भगवतः दूतः कतिपयेषु ऋतुषु कुण्डे अवतीर्य जलं क्षोभयति स्म; यः तदा प्रथमं जलस्य क्षोभं कृत्वा पदाभिमुखीभवति स्म, सः यस्मात् रोगात् स्वस्थः अभवत्।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तत्र एकः पुरुषः आसीत् यः गन्तुं न शक्नोति स्म। येशुः तं दृष्ट्वा अष्टत्रिंशत् वर्षाणि यावत् तत्र स्थितं पुरुषं पृष्टवान्। “किं त्वं स्वस्थः भवितुम् इच्छसि?”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“महोदय, जलस्य क्षोभकाले कुण्डे प्रवेशं कर्तुं मम कोऽपि सहायकः नास्ति । मम साहाय्यं कुरु, कृपया!” तदा येशुः तम् अवदत् , “उत्तिष्ठ! तव चटका उद्धृत्य गच्छ” इति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यथा येशुः अवदत् सः स्वस्य चटकाम् उद्धृत्य गच्छति स्म। सद्यः ३८ वर्षाणि यावत् व्याधिग्रस्तः रोगी स्वस्थः अभवत् 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बेथेस्डा-कुण्डे रोगिणां कृते सर्वाधिकं आवश्यकं वस्तु आसीत्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चिकित्सितुम् ।</a:t>
            </a:r>
            <a:r xmlns:a="http://schemas.openxmlformats.org/drawingml/2006/main">
              <a:rPr lang="sa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जानाति यत् अस्माकं किं आवश्यकम्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अस्मात् श्रेष्ठम्।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एव अस्मान् ददाति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अस्माकं यत् आवश्यकम्।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/>
              <a:t>येशुः कः 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rgbClr val="0070c0"/>
                </a:solidFill>
              </a:rPr>
              <a:t>येशुः अस्ति..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एव सर्वान् रोगान् चिकित्सति, सर्वेषु शासनं कर्तुं च सामर्थ्यं धारयति।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रोगी येशुं किं कर्तुं प्रार्थितवान्?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मम रोगं चिकित्सतु कृपया 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मां त्राहि कृपया 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किञ्चित् भोजनं ददातु कृपया 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जलस्य क्षोभस्य समये कुण्डे अधः गन्तुं मम साहाय्यं कुरु, कृपया!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जलस्य क्षोभस्य समये कुण्डे अधः गन्तुं मम साहाय्यं कुरु, कृपया!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/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अद्य दाऊदनगरे भवतः कृते एकः त्राता जातः; सः ख्रीष्टः प्रभुः अस्ति।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इव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- ११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तदा येशुः तम् अवदत् , "उत्तिष्ठ, तव चटकीम् उद्धृत्य गच्छ।"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9.एतत् एव सः पुरुषः स्वस्थः अभवत्; सः स्वस्य चटकाम् उद्धृत्य गतः। यस्मिन् दिने एतत् अभवत् सः विश्रामदिवसः आसीत्।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योहनः ५: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८ - ९ -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65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येशुः यः ५,००० पुरुषान् पोषयति स्म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ततः येशुः रोटिकाः गृहीत्वा धन्यवादं दत्त्वा उपविष्टानां कृते यथा इच्छन्ति तथा वितरितवान्। मत्स्यैः सह अपि तथैव अकरोत् 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जॉन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६: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पञ्चसहस्राधिकाः जनाः येशुना उपदेशं श्रोतुं एकत्रिताः आसन्।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परन्तु मध्याह्नभोजनस्य समयः आसीत् । सर्वे क्षुधार्ताः आसन्, परन्तु तेषां खाद्यं किमपि नासीत्, तेषां केवलं द्वौ मत्स्यौ पञ्च रोटिका च आसीत्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ततः येशुः रोटिकां मत्स्यं च गृहीत्वा धन्यवादं दत्त्वा उपविष्टानां कृते यथा इच्छन्ति तथा वितरितवान्।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परन्तु, किञ्चित् आश्चर्यजनकं घटितम्! ५,००० जनानां पूर्णतां प्राप्तुं पर्याप्तम् आसीत्!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तानि तानि सङ्गृह्य भोक्तृभिः अवशिष्टैः पञ्च यवरोटिकानां खण्डैः द्वादश टोपलाः पूरितवन्तः।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अस्माकं कृते ५,००० तः अधिकान् जनान् पूर्णान् कर्तुं कोऽपि उपायः नास्ति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पञ्च रोटिकाभ्यां मत्स्यद्वयेन सह।</a:t>
            </a:r>
            <a:r xmlns:a="http://schemas.openxmlformats.org/drawingml/2006/main">
              <a:rPr lang="s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किन्तु परमेश् वरस् य पुत्रः येशुः तेषां सह चमत् कारं कृतवान्।</a:t>
            </a:r>
            <a:r xmlns:a="http://schemas.openxmlformats.org/drawingml/2006/main">
              <a:rPr lang="s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अस्माकं किमपि बहु अस्ति वा नास्ति वा इति अपेक्षया वयं सर्वदा येशुना सह भवामः इति अधिकं महत्त्वपूर्णम्।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/>
              <a:t>येशुः कः 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rgbClr val="0070c0"/>
                </a:solidFill>
              </a:rPr>
              <a:t>येशुः अस्ति..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एव अस्मान् प्रचुरं भोजनं दातुं शक्नोति।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४७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येशुना जन्मदिनस्य शुभकामना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येशुना ५,००० जनान् पोषयित्वा कियत् भोजनं अवशिष्टम् आसीत्?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दश टोपला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एकादश टोपला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द्वादश टोकरी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त्रयोदश टोपला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द्वादश टोकरी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ततः येशुः रोटिकाः गृहीत्वा धन्यवादं दत्त्वा उपविष्टानां कृते यथा इच्छन्ति तथा वितरितवान्। मत्स्यैः सह अपि तथैव अकरोत् 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जॉन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६: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66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येशुः जलस्य उपरि गच्छति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यदा ते सार्धत्रित्रिमाइलपर्यन्तं नौकायानं कृतवन्तः तदा ते येशुं जलस्य उपरि गच्छन् नौकायाः समीपं गच्छन्तं दृष्टवन्तः; ते च भयभीताः अभवन्।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स तु तान् अवदत्, “अहम् एव, मा भैषीः” इति।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जॉन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६: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१९-२०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येशुः पर्वते एकान्ते प्रार्थनां कुर्वन् आसीत्, तदा तस्य शिष्याः नौकायाः उपरि सरसः पारं गच्छन्ति स्म 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अन्ते तमः आसीत्, वायुः जलं च प्रबलं रूक्षं च वर्धते स्म 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“तत्र पश्यतु ! कश्चित् जले गच्छति !“ ते भयभीताः अभवन् । तेषु एकः रुदति स्म, “कश्चित् जलस्य उपरि गच्छति!”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“अहमेव: मा भैषी!” येशुः एव जलस्य उपरि गच्छति।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एतेन ते आश्चर्यचकिताः अभवन् । ते नौकायां येशुं स्वागतं कृतवन्तः। ते चिन्तयन्ति स्म, “येशुः परमेश् वरस् य पुत्रः एव भवितुमर्हति!”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जलस्य उपरि गमनम् किमपि अस्ति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न कश्चित् कर्तुं शक्नोति।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किन्तु येशुः जलस्य उपरि चरति स्म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शिष्यान् अन्वेष्टुं।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यतो हि येशुः विशेषः पुरुषः अस्ति,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ईश्वरस्य पुत्रः।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अस्माभिः वास्तवमेव विश्वासः करणीयः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यत् येशुः परमेश् वरस् य पुत्रः अस्ति।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अद्यतनस्य...</a:t>
            </a:r>
            <a:r xmlns:a="http://schemas.openxmlformats.org/drawingml/2006/main">
              <a:rPr altLang="en-US" lang="s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शब्दः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गृहम् आगत्य ते बालकं तस्य मातुः मरियमेन सह दृष्ट्वा प्रणामं कृत्वा तं पूजयन्ति स्म। ततः ते स्वनिधिं उद्घाट्य तस्मै सुवर्णधूपं गन्धं च दत्तवन्तः।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 २:११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rgbClr val="ff0000"/>
                </a:solidFill>
              </a:rPr>
              <a:t>येशुः कः 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rgbClr val="0070c0"/>
                </a:solidFill>
              </a:rPr>
              <a:t>येशुः अस्ति..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एव अस्माकं समीपं साहाय्यार्थं उद्धाराय च आगच्छति यद्यपि अस्माकं किमपि विघ्नाः सन्ति।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कथं येशुः सरोवरस्य मध्ये स्वशिष्याणां समीपम् आगतः??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जलस्य उपरि उड्डीयमानः..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द्रुततरं नौकायां आरुह्य...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तरणम्..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जलस्य उपरि चरन्..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जलस्य उपरि चरन्..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यदा ते सार्धत्रित्रिमाइलपर्यन्तं नौकायानं कृतवन्तः तदा ते येशुं जलस्य उपरि गच्छन् नौकायाः समीपं गच्छन्तं दृष्टवन्तः; ते च भयभीताः अभवन्।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स तु तान् अवदत्, “अहम् एव, मा भैषीः” इति।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जॉन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६: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१९-२०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67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पत्रुसस्य ख्रीष्टस्य स्वीकारः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सिमोन पत्रुसः अवदत्, “त्वं मसीहः, जीवितस्य परमेश् वरस् य पुत्रः असि।”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१६: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एकस्मिन् दिने येशुः शिष्यान् पृष्टवान्, "जनाः मनुष्यपुत्रः कः इति वदन्ति?"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ते प्रत्युवाच, “केचन योहनः मज्जनकर्ता इति वदन्ति; अन्ये एलियाह इति वदन्ति; भविष्यद्वादिषु एकः च” इति।</a:t>
            </a:r>
            <a:r xmlns:a="http://schemas.openxmlformats.org/drawingml/2006/main">
              <a:rPr lang="s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"किन्तु भवतः किम्?" इति पृष्टवान्। "अहं कः इति वदसि?"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सिमोन पत्रुसः अवदत्, “त्वं मसीहः, जीवितस्य परमेश् वरस् य पुत्रः असि।”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महता आनन्देन अवदत्। "भवन्तः स्वस्वीकारस्य विषये सम्यक् वदन्ति! अस्मिन् शिलायां अहं मम चर्चं निर्मास्यामि!”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येशुः जातः तदा पूर्वदिशि वैद्यानां समक्षं एकः तारा प्रकटितः।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पतरसः सम्यक् जानाति स्म यत् येशुः कोऽस्ति, सः येशुविषये सम्यक् स्वीकृतवान् 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एतत् श्रुत्वा येशुः पतरसस्य सम्यक् स्वीकारस्य स्तुतिं कृतवान्।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कः इति वयं मन्यामहे?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अस्माभिः येशुं सम्यक् ज्ञातव्यं यथा बाइबिलम् वदति, तथा च अस्माभिः येशुविषये यथा बाइबिलम् उक्तं तथैव स्वीकारणीयम्।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rgbClr val="ff0000"/>
                </a:solidFill>
              </a:rPr>
              <a:t>येशुः कः 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rgbClr val="0070c0"/>
                </a:solidFill>
              </a:rPr>
              <a:t>येशुः अस्ति..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एव विश्वासस्य सम्यक् स्वीकारस्य उपरि स्वमण्डलीम् निर्माति।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पतरसः येशुः कः इति अवदत्?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ख्रीष्टः, परमेश् वरस् य पुत्रः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शक्तिशाली एलियाहः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योहनः मज्जनकर्ता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यिर्मयाहः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ख्रीष्टः, परमेश् वरस् य पुत्रः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सिमोन पत्रुसः अवदत्, “त्वं मसीहः, जीवितस्य परमेश् वरस् य पुत्रः असि।”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१६: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68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मूर्खस्य धनिकस्य कथा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"किन्तु ईश्वरः तम् अवदत्, 'हे मूर्ख! अद्यैव रात्रौ भवतः प्राणाः भवतः आग्रहः भविष्यति। तर्हि भवतः कृते यत् सज्जीकृतं तत् कः प्राप्स्यति?'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लूका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१२:२०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“येशुः अवदत्, “मनुष्यस्य जीवनस्य यत् अस्ति तस्य सह किमपि सम्बन्धः नास्ति।”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च अस्मान् एकां कथां कथितवान्।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मूर्खस्य धनिकस्य विषये अस्ति।</a:t>
            </a:r>
            <a:r xmlns:a="http://schemas.openxmlformats.org/drawingml/2006/main">
              <a:rPr lang="s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धनिकः स्वधनधान्यस्य च बृहत्तरं गोदामं निर्माय प्रसन्नः आसीत् । "गोदामे बहु भोजनं मया सङ्गृहीतं, मम आत्मा, अधुना आनन्दं कुरु!"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तदा ईश्वरः धनिकं पुरुषं अवदत्।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"त्वं मूर्खः! यदि अहम् अद्य तव प्राणान् गृह्णामि तर्हि तव सर्वं धनं कस्य सम्पत्तिं भविष्यति?"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“नक्षत्रमिदं राज्ञः जाते दृश्यते! ताराम् अनुसृत्य गच्छामः!” वैद्याः तारकस्य अनुसरणं कर्तुं आरब्धवन्तः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वार्तालापं समाप्तं कृत्वा अवदत्।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"भवतः कृते धनं न सञ्चय, अपितु ईश्वरस्य कृते। आवश्यकतावशात् साहाय्यं कर्तुं यथाशक्ति प्रयतस्व।"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भवतः धनं किमर्थम् उपयुज्यते 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किं केवलं भवतः एव तृप्त्यर्थं प्रयुज्यते 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धनस्य उपयोगः करणीयः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ईश्वरस्य महिमा कृते।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वयं परमेश्वरस्य राज्यस्य जनाः स्मः। अतः अस्माकं स्वधनेन आवश्यकतावशात् जनानां साहाय्यं कर्तुं आवश्यकम् अस्ति।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/>
              <a:t>येशुः कः 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rgbClr val="0070c0"/>
                </a:solidFill>
              </a:rPr>
              <a:t>येशुः..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सर्वस्य जीवनस्य, सर्वस्य धनस्य च स्वामी अस्ति।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मूर्खः धनिकः आत्मनः कृते किं कृतवान् 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निर्धनानाम् साहाय्यं कृतवान्।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ईश्वरं पूजयति स्म।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सुसमाचारं प्रचारितवान्।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बहु धनं सञ्चितवान्।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सः बहु धनं सञ्चितवान्।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"किन्तु ईश्वरः तम् अवदत्, 'हे मूर्ख! अद्यैव रात्रौ भवतः प्राणाः भवतः आग्रहः भविष्यति। तर्हि भवतः कृते यत् सज्जीकृतं तत् कः प्राप्स्यति?'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लूका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१२:२०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69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नष्टमेषस्य अन्वेषणम्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अहं युष्मान् वदामि यत् तथैव स्वर्गे पश्चात्तापं कुर्वतः एकस्य पापस्य विषये अधिकं आनन्दः भविष्यति, नवनवतिः धर्मिणः येषां पश्चात्तापस्य आवश्यकता नास्ति।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लूका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१५ - 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एकस्मिन् दिने एकः मेषः मित्रमेषेभ्यः विरक्तः एकः एव अवशिष्टः आसीत् 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गोपालः मेषान् गणयित्वा शतेषु एकः अन्तर्धानं जातः इति ज्ञातवान्!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गोपालः ९९ मेषान् त्यक्त्वा नष्टं मेषं अन्वेष्य निर्गतवान् 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तारा बेथलेहेमस्य अश्वाशालायाः उपरि स्थगितवान्। बाइबिले भविष्यद्वाणी कृता आसीत् यत् येशुः बेथलेहेमनगरे जन्म प्राप्नोत्।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अन्ते च गोपालः नष्टमेषं प्राप्नोत्।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गोपालः हर्षेण मेषैः सह गृहम् आगत्य महत् भोजं कृतवान्।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वार्तालापं समाप्तं कृत्वा अवदत्।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यथा नष्टमेषं प्राप्य गोपालः प्रसन्नः भवति ।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एकस्य पापस्य पश्चात्तापेन ईश्वरः प्रसन्नः अस्ति।"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नष्टमेषं अन्वेष्टुं गोपालस्य असंख्यबलिदानं कर्तव्यम् आसीत् 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अस्मान् उद्धारयितुं स्वप्राणान् बलिदानं कृतवान्।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अस्माभिः येशुना धन्यवादः दातव्यः यत् सः अस्मान् नष्टमेषवत् उद्धारितवान्।</a:t>
            </a:r>
            <a:r xmlns:a="http://schemas.openxmlformats.org/drawingml/2006/main">
              <a:rPr lang="sa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/>
              <a:t>येशुः कः 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rgbClr val="0070c0"/>
                </a:solidFill>
              </a:rPr>
              <a:t>येशुः</a:t>
            </a:r>
            <a:r xmlns:a="http://schemas.openxmlformats.org/drawingml/2006/main">
              <a:rPr lang="sa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sa" altLang="ko-KR" sz="3600">
                <a:solidFill>
                  <a:srgbClr val="0070c0"/>
                </a:solidFill>
              </a:rPr>
              <a:t>अस्ति..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एव अस्माकं पापात् पश्चात्तापेन आनन्दितः भवति।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नष्टमेषं अन्वेषमाणः किं न कृतवान् गोपालः 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सः ९९ मेषान् त्यक्त्वा नष्टं अन्वेष्टुं कृतवान्।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नष्टं प्राप्य प्रसन्नः अभवत्।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नूतनं मेषं क्रीतवन्।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जनान् पार्टीं कर्तुं आहूतवान्।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सः नूतनं मेषं क्रीतवन्।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अहं युष्मान् वदामि यत् तथैव स्वर्गे पश्चात्तापं कुर्वतः एकस्य पापस्य विषये अधिकं आनन्दः भविष्यति, नवनवतिः धर्मिणः येषां पश्चात्तापस्य आवश्यकता नास्ति।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लूका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१५ - 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70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सुसमरीटनस्य कथा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"एतेषु त्रयेषु कः लुटेरहस्ते पतितः तस्य प्रतिवेशी इति मन्यसे?"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विधिविज्ञः प्रत्युवाच यस्तस्यानुग्रहः । येशुः तस्मै अवदत्, "गच्छ, तथैव कुरु।"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लूका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१०: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३६ - ३७ - इति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एकः पुरुषः एकान्ते गच्छन् सः लुटेरान् मिलितवान् । तं वस्त्रं विहाय ताडयित्वा जग्मुः अर्धमृतं त्यक्त्वा 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तदा एकः पुरोहितः तं मार्गे संयोगेन दृष्टवान्, सः परे पार्श्वे गतः। तथैव एकः लेवीयः अपि अकरोत् 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बेथलेहेमस्य अश्वशालायाः अन्तः मरियमः, योसेफः, शिशुः येशुः च आसन्, यः राजा भूत्वा पृथिव्यां आगतः।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तृतीयम्, संयोगेन एकः सामरीयः तं दृष्टवान्। सामरीजनाः जनाः आसन् ये यहूदीनां कृते न रोचन्ते स्म।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परन्तु, सामरी तस्य दयां कृतवान्, अतः तस्य व्यवहारं कृत्वा सम्यक् पालनं कृतवान्।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अवदत् , “परमेश् वरस् य जनाः, कदापि सत् प्रतिवेशिनः भवेयुः, यः आवश्यकतावशात् जनानां साहाय्यं करोति।”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याजकः लेवीयश्च उपरिष्टात् ईश्वरस्य समीपस्थः इव भासते स्म, परन्तु ते अन्यस्य कस्यचित् प्रेम न कुर्वन्ति स्म।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सामरीयः उपरिष्टात् ईश्वरस्य समीपे न आसीत् इव, अपितु अन्येषां प्रेम्णः इच्छुकः सत्परिजनः आसीत् 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वयं ते अपि भवेयुः ये अस्माकं आवश्यकतावशात् प्रतिवेशिनः साहाय्यं कुर्वन्ति यदि वयं परमेश्वरस्य समीपे स्मः।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/>
              <a:t>येशुः कः 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rgbClr val="0070c0"/>
                </a:solidFill>
              </a:rPr>
              <a:t>येशुः अस्ति..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वयं पापस्य कृते मृत्यवे बाध्यन्ते यथा लुण्ठिताः ।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परन्तु येशुः एव अस्मान् अस्मात् भयानकपरिस्थित्याः उद्धारं कृतवान्।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लुण्ठितं पुरुषं दृष्ट्वा याजकः लेवी च किं कृतवन्तौ?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ते तस्य कृते प्रार्थितवन्तः।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द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तस्य व्रणानां चिकित्सां कृतवान्।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ते तं चिकित्सालयं नीतवन्तः।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परे पार्श्वे तस्य समीपं गच्छन्ति स्म।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परे पार्श्वे तस्य समीपं गच्छन्ति स्म।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"एतेषु त्रयेषु कः लुटेरहस्ते पतितः तस्य प्रतिवेशी इति मन्यसे?"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/>
              <a:t>विधिविज्ञः प्रत्युवाच यस्तस्यानुग्रहः । येशुः तस्मै अवदत्, "गच्छ, तथैव कुरु।"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लूका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१०: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३६ - ३७ - इति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71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मरियमः मार्था च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4000"/>
              <a:t>किन्तु एकमेव वस्तु आवश्यकम्। मरियमः यत् श्रेयस्करं चिनोति, तत् तस्याः कृते न हृतं भविष्यति।”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लूका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१०: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मरियमस्य मार्थायाः च गृहे आमन्त्रितः आसीत्।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पूर्वदिशि वैद्याः येशुं उपहाररूपेण सज्जीकृतं सुवर्णं, धूपं, गन्धकं च दत्तवन्तः। “धन्यवादः येशुः अस्मिन् देशे आगत्य!”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मार्था कार्ये व्यस्ता आसीत् तदा मरियमः उत्सुकतापूर्वकं येशुं शृणोति स्म।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"मम विश्वासः न भवति यत् मैरी मां एकान्ते कार्यं कर्तुं दत्तवती यदा अहं एतावत् व्यस्तः अस्मि" इति मार्था चिन्तितवती।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अन्ततः मार्था येशुं प्रति शिकायत। "येशु, कृपया मरियमं त्यजतु। मम एकान्ते कार्यं बहु अस्ति।"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अवदत्, "अतिशयेन मा कुरु। मरियमः श्रोतुं रोचते, अतः सा शृणोति।"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मार्था मन्यते स्म यत् मरियमस्य कृते येशुं श्रोतुं योग्यं नास्ति यदा तेषां बहुकार्यं भवति स्म।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किन्तु येशुः तान् उपदिशति स्म यत् येशुना श्रवणं अन्यस्मात् अपि अधिकं बहुमूल्यम् अस्ति।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बाइबिलम् श्रोतुं शिक्षितुं च समयः अस्माकं कृते सर्वाधिकं बहुमूल्यः समयः अस्ति।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बाइबिलस्य श्रोतुं शिक्षितुं च वयं समयात् वंचिताः न भवेयुः।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3200"/>
              <a:t>येशुः कः ?</a:t>
            </a:r>
            <a:r xmlns:a="http://schemas.openxmlformats.org/drawingml/2006/main">
              <a:rPr lang="s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rgbClr val="0070c0"/>
                </a:solidFill>
              </a:rPr>
              <a:t>येशुः अस्ति..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एव तेषां प्रेम करोति ये परमेश्वरस्य वचनं शृण्वन्ति।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 प्रश्नोत्तरी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मार्था बहु कार्यं कुर्वती आसीत् तदा मरियमः किं कृतवती?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सा प्रार्थितवती।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सा येशुना वचनं श्रुतवती।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सा सुप्तवती आसीत्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सा मार्थायाः कठिनतया साहाय्यं कृतवती।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sa" altLang="ko-KR" sz="2800">
                <a:solidFill>
                  <a:srgbClr val="ff0000"/>
                </a:solidFill>
              </a:rPr>
              <a:t>सा येशुना वचनं श्रुतवती।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000"/>
              <a:t>अद्यतनं वचनम्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4000"/>
              <a:t>किन्तु एकमेव वस्तु आवश्यकम्। मरियमः यत् श्रेयस्करं चिनोति, तत् तस्याः कृते न हृतं भविष्यति।”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लूका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१०: १.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४२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तत्र इस्राएलदेशस्य गलीलदेशे मरियमनामिका कुमारी निवसति स्म। सा योसेफनाम्ना युवकेन सह नियोजिता आसीत् ।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/>
              <a:t>अद्यतनः पाठः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वैद्याः इस्राएलदेशात् दूरम् अपि येशुं राजानम् आराधयितुं आगतवन्तः।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जनानां वास्तविकः राजा अस्ति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सम्पूर्णे विश्वे 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मम अपि राजा अस्ति।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अस्माभिः येशुना आराधना, अनुसरणं च करणीयम्, यः सर्वदा राजा अस्ति।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/>
              <a:t>येशुः कः ?</a:t>
            </a:r>
            <a:r xmlns:a="http://schemas.openxmlformats.org/drawingml/2006/main">
              <a:rPr altLang="en-US" lang="s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येशुः..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अस्माकं आराधनाम् अर्हति।</a:t>
            </a:r>
            <a:r xmlns:a="http://schemas.openxmlformats.org/drawingml/2006/main">
              <a:rPr altLang="en-US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अद्यतनस्य...</a:t>
            </a:r>
            <a:r xmlns:a="http://schemas.openxmlformats.org/drawingml/2006/main">
              <a:rPr altLang="en-US" lang="s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प्रश्नोत्तरी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येशुना जन्मदिनस्य उपहाररूपेण कः न प्राप्तः?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सुवर्णम्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धूपः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गन्धः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सङ्गणकम्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rgbClr val="ff0000"/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rgbClr val="ff0000"/>
                </a:solidFill>
              </a:rPr>
              <a:t>सङ्गणकम्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अद्यतनस्य...</a:t>
            </a:r>
            <a:r xmlns:a="http://schemas.openxmlformats.org/drawingml/2006/main">
              <a:rPr altLang="en-US" lang="s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शब्दः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गृहम् आगत्य ते बालकं तस्य मातुः मरियमेन सह दृष्ट्वा प्रणामं कृत्वा तं पूजयन्ति स्म। ततः ते स्वनिधिं उद्घाट्य तस्मै सुवर्णधूपं गन्धं च दत्तवन्तः।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 २:११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नहि।</a:t>
            </a:r>
            <a:r xmlns:a="http://schemas.openxmlformats.org/drawingml/2006/main">
              <a:rPr lang="s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४८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शिशुः येशुः मिस्रदेशं प्रति पलायितः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ते गतवन्तः तदा स्वप्ने भगवतः दूतः योसेफस्य समक्षं प्रकटितः। सः अवदत्, "उत्तिष्ठ, बालकं तस्य मातरं च गृहीत्वा मिस्रदेशं पलायतु। यावत् अहं भवन्तं न वदामि तावत् तत्र तिष्ठ, यतः हेरोदः बालकं तं मारयितुं अन्वेषयिष्यति।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 २:१३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इस्राएलस्य राजा हेरोदः येशुं मारयितुं षड्यन्त्रं कृत्वा मगिन् मार्गेण येशुना जन्मनः वार्ताम् अश्रुवन्।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तथापि हेरोदस्य सर्वाणि षड्यंत्राणि ज्ञात्वा परमेश् वरः स्वप्ने अवदत् यत् मगजाः हेरोदस् तः दूरं गच्छेयुः।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अपि च मरियमस्य पतिः योसेफः स्वप्ने एकं दूतं श्रुतवान् यत् “मिस्रदेशं पलायत। हेरोदः येशुं मारयितुम् गच्छति” इति ।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तत् श्रुत्वा योसेफः मरियमं शिशुं येशुं च गृहीत्वा हेरोदतः मिस्रदेशं पलायितवान्।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एकस्मिन् दिने एकः दूतः मरियमस्य समीपं प्रकटितः। “नमस्कारः, भवन्तः ये अत्यन्तं अनुग्रहिताः सन्ति! भगवता भवता सह अस्ति।“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एतस्मिन् समये हेरोदः मगैः वञ्चितः इति ज्ञात्वा बेथलेहेमस्य सर्वान् शिशवान् मारयितुं घोरं आदेशं दत्तवान् । हेरोदस्य मृत्युपर्यन्तं येशुना मिस्रदेशे एव स्थातव्यम् आसीत्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गोपालकाः मगजाः च येशुः कोऽस्ति इति ज्ञातवन्तः।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तथापि राजा हेरोदः येशुं न परिचितवान्। अपि च लोभात् सः येशुं मारयितुं क्रूरं पापं कृतवान् 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जगति बहवः जनाः सन्ति ये येशुविषये श्रोतुं नकारयन्ति।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अतीव गम्भीरं पापम् अस्ति।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/>
              <a:t>येशुः कः ?</a:t>
            </a:r>
            <a:r xmlns:a="http://schemas.openxmlformats.org/drawingml/2006/main">
              <a:rPr altLang="en-US" lang="s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येशुः..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एव मनुष्यस्य सामर्थ्येन निवर्तयितुं साहसं कर्तुं न शक्नोति।</a:t>
            </a:r>
            <a:r xmlns:a="http://schemas.openxmlformats.org/drawingml/2006/main">
              <a:rPr altLang="en-US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हेरोदात् कुत्र पलायितः?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मिस्रदेशः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अमेरिका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कोरिया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इजरायल्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rgbClr val="ff0000"/>
                </a:solidFill>
              </a:rPr>
              <a:t>१ </a:t>
            </a:r>
            <a:r xmlns:a="http://schemas.openxmlformats.org/drawingml/2006/main">
              <a:rPr altLang="ko-KR" lang="sa" sz="2800">
                <a:solidFill>
                  <a:srgbClr val="ff0000"/>
                </a:solidFill>
              </a:rPr>
              <a:t>मिस्रदेशः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ते गतवन्तः तदा स्वप्ने भगवतः दूतः योसेफस्य समक्षं प्रकटितः। सः अवदत्, "उत्तिष्ठ, बालकं तस्य मातरं च गृहीत्वा मिस्रदेशं पलायतु। यावत् अहं भवन्तं न वदामि तावत् तत्र तिष्ठ, यतः हेरोदः बालकं तं मारयितुं अन्वेषयिष्यति।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 २:१३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४९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मन्दिरे बालकः येशुः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"किमर्थं त्वं मां अन्वेषमाणः आसीः?" इति पृष्टवान्। "किं त्वं न जानासि यत् मया मम पितुः गृहे एव भवितुम् अर्हति?"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लूका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- ४९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निस्तारपर्वणि यदा येशुः १२ वर्षीयः आसीत् तदा सः स्वमातापितृभिः सह यरुशलेमनगरस्य मन्दिरम् आगतवान् ।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यरुशलेमनगरस्य मन्दिरात् गृहं गच्छन्तीव योसेफः मरियमः च येशुं न प्राप्नुवन्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योसेफः मरियमः च येशुं अन्वेष्टुं यरुशलेमनगरस्य मन्दिरं गतवन्तौ।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“मरियम, त्वं पुत्रं जनयिष्यसि, तस्य नाम येशुना दास्यसि।” सा एतस्याः वार्तायाः भयम् अनुभवति स्म ।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"किं भवन्तः न जानन्ति यत् अहं मम पितुः गृहे अस्मि?“ येशुः मन्दिरे बाइबिलशिक्षकैः सह चर्चां कुर्वन् आसीत्। ते सर्वे येशुना बुद्ध्या आश्चर्यचकिताः अभवन्।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ततः परं बालकः येशुः यथा यथा तस्य बुद्धिः, ऊर्ध्वता च वर्धते तथा तथा परमेश्वरेण जनानां च सह अधिकं प्रेम्णः जातः।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बालकः येशुः अल्पवयसा एव जानाति स्म यत् सः परमेश्वरस्य पुत्रः अस्ति। त्रातारूपेण च जीवनाय निश्छलतया सज्जः।</a:t>
            </a:r>
            <a:r xmlns:a="http://schemas.openxmlformats.org/drawingml/2006/main">
              <a:rPr altLang="en-US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युवानः अपि वयं 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अस्माभिः स्पष्टतया स्मर्तव्यं यत् वयं परमेश्वरस्य बालकाः स्मः।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अतः अस्माभिः ईश्वरं जनान् च दर्शयितव्यं यत् वयं परमेश्वरस्य सन्तानरूपेण जीवामः।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rgbClr val="ff0000"/>
                </a:solidFill>
              </a:rPr>
              <a:t>येशुः कः 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येशुः..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परमेश्वरस्य पुत्रः अस्ति, परन्तु सः शारीरिकमातृपितृणां विनयस्य आज्ञापालनस्य च उदाहरणं स्थापितवान्।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नष्टः येशुः कुत्र आसीत्?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प्रसाधन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प्रासादे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इम्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मंदिर: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गृहे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rgbClr val="ff0000"/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rgbClr val="ff0000"/>
                </a:solidFill>
              </a:rPr>
              <a:t>मन्दिरे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"किमर्थं त्वं मां अन्वेषमाणः आसीः?" इति पृष्टवान्। "किं त्वं न जानासि यत् मया मम पितुः गृहे एव भवितुम् अर्हति?"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लूका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- ४९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५०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येशुना बप्तिस्मा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"मरुभूमिस्थस्य आह्वानस्य वाणी, 'भगवतः मार्गं सज्जीकुरु, तस्य कृते ऋजुमार्गान् कुरु।' " " 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4.तथा योहनः मरुभूमिप्रदेशे मज्जनं कृत्वा पापक्षमायाः कृते पश्चात्तापस्य मज्जनस्य प्रचारं कुर्वन् आगतः।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मार्क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१: १.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- ४ -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येशुः त्रिंशत् वर्षीयः आसीत् तदा मरुभूमिस्थः एकः विचित्रः पुरुषः उष्ट्रवस्त्रं धारयन् तिडकान् वन्यमधुं च खादन् आविर्भूतवान्।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तस्य नाम योहनः मज्जनकर्ता आसीत् । सः जनान् पश्चात्तापं कर्तुं मज्जनं कर्तुं च आह्वयत् यतः त्राता आगमिष्यति।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परन्तु, सा ईश्वरस्य सन्देशस्य आज्ञापालनं कृतवती। “अहं भगवतः सेवकः अस्मि। यथा त्वया उक्तं तथैव मम भवतु” इति ।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'अहं मम पश्चात् आगच्छन्तं कञ्चित् सज्जीकर्तुं अत्र अस्मि!'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मज्जनकर्ता योहनः येशुमार्गं सज्जीकरोति स्म।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अपि मज्जनकर्ता योहनेन मज्जितुं आगतः।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"अवलोकनम्‌! परमेश् वरस् य मेषः, यः संसारस्य पापं हरति!” मज्जनकर्ता योहनः येशुं उच्चैः परिचयितवान्।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येशुः योहनेन मज्जितः अभवत् तदा स्वर्गात् पवित्रात्मना सह कपोतवत् अवतरन् वाणी आगता यत् “त्वं मम पुत्रः असि, यम् अहं प्रेम करोमि; भवद्भिः सह अहं सुप्रसन्नः अस्मि” इति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योहनः मज्जनकर्ता स्वस्य उन्नयनं न कृतवान्।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स्वजीवनं येशुं पूर्णतया परिचययितुं समर्पितवान् 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अहं कस्य कृते जीवामि 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योहनः मज्जनकर्ता इव वयं मां डींगं मारयितुं, उन्नयनं च कर्तुं न अपितु येशुं उत्थापयति, परिचयं च ददाति इति जीवनं जीवितव्यम्।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/>
              <a:t>येशुः कः अस्ति ?</a:t>
            </a:r>
            <a:r xmlns:a="http://schemas.openxmlformats.org/drawingml/2006/main">
              <a:rPr altLang="en-US" lang="s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येशुः..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परमेश् वरस् य एकमात्रः पुत्रः अस्ति।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येशुः मज्जितः अभवत् तदा स्वर्गात् किं अवतरत्??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काकः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पवित्रात्मा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शुतुरमुर्गः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शृगालः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rgbClr val="ff0000"/>
                </a:solidFill>
              </a:rPr>
              <a:t>२ </a:t>
            </a:r>
            <a:r xmlns:a="http://schemas.openxmlformats.org/drawingml/2006/main">
              <a:rPr altLang="ko-KR" lang="sa" sz="2800">
                <a:solidFill>
                  <a:srgbClr val="ff0000"/>
                </a:solidFill>
              </a:rPr>
              <a:t>पवित्रात्मा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"मरुभूमिस्थस्य आह्वानस्य वाणी, 'भगवतः मार्गं सज्जीकुरु, तस्य कृते ऋजुमार्गान् कुरु।' " " 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4.तथा योहनः मरुभूमिप्रदेशे मज्जनं कृत्वा पापक्षमायाः कृते पश्चात्तापस्य मज्जनस्य प्रचारं कुर्वन् आगतः।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मार्क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१: १.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- ४ -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५१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येशुः शैतानेन प्रलोभितः अभवत्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तम् अवदत् , "शैतान, मम दूरं दूरम्, यतः लिखितम् अस्ति यत्, 'भवतः परमेश् वरस् य आराधना कुरु, केवलं तस्य सेवां कुरु।"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- १०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चत्वारिंशत् दिवसान् उपवासं कृत्वा प्रार्थनां कृत्वा शैतानः प्रकटितः भूत्वा येशुं परीक्षितवान्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a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अतः कुमारिका अपि सा गर्भवती अभवत् । अस्य बालस्य नाम येशुः अस्ति। सः परमेश्वरस्य पुत्रः अस्ति यः भविष्ये सर्वेषां जनानां पापात् उद्धारयिष्यति।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“किं त्वं क्षुधार्तः असि ? अनेन पाषाणेन तण्डुलपिष्टकं कृत्वा खादतु!” शैतानः प्रथमपरीक्षां कृतवान्। किन्तु येशुः परमेश्वरस्य वचनेन परीक्षां पराजितवान्।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“तर्हि इतः बहिः कूर्दतु! यदि त्वं परमेश्वरस्य पुत्रः असि तर्हि त्वं न म्रियसे।” शैतानः मन्दिरस्य शिखरे द्वितीयवारं येशुं परीक्षितवान्।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एतस्मिन् समये सः येशुं अतिउच्चं पर्वतं नीत्वा येशुं जगतः सर्वं राज्यं दर्शयित्वा अवदत्, “यदि त्वं मां प्रणमसि तर्हि अहं त्वां सर्वं एतत् दास्यामि!” किन्तु येशुः परमेश्वरस्य वचनेन तृतीयपरीक्षां अङ्गीकृतवान्।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अन्ततः येशुः शैतानस्य सर्वाणि प्रलोभनानि पराजितवान्। परमेश्वरः येशुना प्रसन्नः अभवत् यः सर्वान् प्रलोभनान् अतिक्रान्तवान्।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परमेश् वरस् य पुत्रः आसीत्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परन्तु अस्माकं इव सः शैतानेन प्रलोभितः अभवत्।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किन्तु परमेश्वरस्य वचनेन येशुः शैतानस्य प्रलोभनं जितवान्।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शैतानः अद्यापि अस्मान् प्रलोभयति।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तथापि येशुवत् वयं परमेश्वरस्य वचनेन शैतानस्य प्रलोभनं जितुम् अर्हति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rgbClr val="ff0000"/>
                </a:solidFill>
              </a:rPr>
              <a:t>येशुः कः 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येशुः..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अस्माकं सहायकः अस्ति यत् वयं येषां प्रलोभनानां सामनां कुर्मः। तथा च सः एव अस्माकं सम्मुखीभूतानि सर्वाणि आव्हानानि अवगत्य तान् अतितर्तुं साहाय्यं करोति।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शैतानः येशुं कति परीक्षां दत्तवान्?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एकः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द्वे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त्रीणि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चतुः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rgbClr val="ff0000"/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rgbClr val="ff0000"/>
                </a:solidFill>
              </a:rPr>
              <a:t>त्रीणि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तम् अवदत् , "शैतान, मम दूरं दूरम्, यतः लिखितम् अस्ति यत्, 'भवतः परमेश् वरस् य आराधना कुरु, केवलं तस्य सेवां कुरु।"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मत्ती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- १०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५२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जलम्‌</a:t>
            </a:r>
            <a:r xmlns:a="http://schemas.openxmlformats.org/drawingml/2006/main">
              <a:rPr lang="sa" altLang="en-US" sz="4400"/>
              <a:t> </a:t>
            </a:r>
            <a:r xmlns:a="http://schemas.openxmlformats.org/drawingml/2006/main">
              <a:rPr lang="sa" altLang="ko-KR" sz="4400"/>
              <a:t>मद्यरूपेण परिणतम्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एतत् प्रथमं चमत्कारिकं चिह्नं येशुना गालीलदेशस्य कानानगरे अकरोत्। एवं सः स्वस्य महिमां प्रकटितवान्, तस्य शिष्याः तस्मिन् विश्वासं कृतवन्तः।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जॉन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- ११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अविवाहिता अपि मरियमः पुत्रं प्राप्तुं भीता आसीत् 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तथापि सा विश्वासेन परमेश्वरस्य वचनं स्वीकृत्य आज्ञापालनं कृतवती।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यदा वयं परमेश्वरस्य वचनं विश्वसामः, तस्य आज्ञापालनं च कुर्मः तदा वयं भयभीताः भवेम। परन्तु मरियमस्य स्वीकारवत् अस्माभिः स्वीकारणीयं यत् “यथा भवता उक्तं तथैव मम कृते भवतु।”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गालीलदेशस्य कानानगरे विवाहः अभवत् । येशुः तस्य शिष्याः च विवाहे आमन्त्रिताः आसन्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परन्तु समस्या आसीत् । मद्यं समाप्तम् आसीत् । मद्यं विना भवन्तः भोजं कर्तुं न शक्नुवन्ति।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गृहे स्थितान् सेवकान् पात्रे जलं पातयितुं प्रवृत्तः। भृत्याः यत् याचितं तत् कृतवन्तः।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तदनन्तरं जारस्थं जलं रसाय गृहीतम् । जारे स्थितं जलं अतीव स्वादिष्टं मद्यं परिणतम्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अतिथयः मद्यस्य स्वादनं कृत्वा आश्चर्यचकिताः अभवन् । तेभ्यः प्रथमवारं अपेक्षया अधिकं स्वादिष्टं मद्यं परोक्षितम्, येशुना चमत्कारेण च भोजः अधिकं रोमाञ्चकारी भवितुम् अर्हति स्म 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अद्यतनः पाठः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येशुना काले मद्यम्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उत्सवे सर्वथा अनिवार्यः आसीत्।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जलं मद्यं कृत्वा भोजस्य आवश्यकतां प्रदत्तवान्।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अस्माकं कृते येशुः अनिवार्यः अस्ति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भोज्ये मद्यं इव।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अस्माभिः येशुना अनुग्रहः स्मर्तव्यः यः अस्मान् स्वं दत्तवान्।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/>
              <a:t>कः</a:t>
            </a:r>
            <a:r xmlns:a="http://schemas.openxmlformats.org/drawingml/2006/main">
              <a:rPr altLang="en-US" lang="sa" sz="3200"/>
              <a:t> </a:t>
            </a:r>
            <a:r xmlns:a="http://schemas.openxmlformats.org/drawingml/2006/main">
              <a:rPr altLang="ko-KR" lang="sa" sz="3200"/>
              <a:t>अस्ति</a:t>
            </a:r>
            <a:r xmlns:a="http://schemas.openxmlformats.org/drawingml/2006/main">
              <a:rPr altLang="en-US" lang="sa" sz="3200"/>
              <a:t> </a:t>
            </a:r>
            <a:r xmlns:a="http://schemas.openxmlformats.org/drawingml/2006/main">
              <a:rPr altLang="ko-KR" lang="sa" sz="3200"/>
              <a:t>येशुः?</a:t>
            </a:r>
            <a:r xmlns:a="http://schemas.openxmlformats.org/drawingml/2006/main">
              <a:rPr altLang="en-US" lang="s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येशुः अस्ति..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अस्माकं आनन्दः, भोजस्य मद्यं इव।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 प्रश्नोत्तरी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जलं किं कृतवान्?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१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दुग्धम्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संतरेण रसः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रोटिका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मद्यम्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rgbClr val="ff0000"/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rgbClr val="ff0000"/>
                </a:solidFill>
              </a:rPr>
              <a:t>मद्यम्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एतत् प्रथमं चमत्कारिकं चिह्नं येशुना गालीलदेशस्य कानानगरे अकरोत्। एवं सः स्वस्य महिमां प्रकटितवान्, तस्य शिष्याः तस्मिन् विश्वासं कृतवन्तः।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जॉन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- ११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सं ५३ ईश्वरस्य वचनम्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a" altLang="ko-KR" sz="4400"/>
              <a:t>निकोदेमसः रात्रौ येशुसमीपम् आगतः।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a" sz="3200">
                <a:solidFill>
                  <a:srgbClr val="FF0000"/>
                </a:solidFill>
              </a:rPr>
              <a:t>येशुः कः 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a" sz="3600">
                <a:solidFill>
                  <a:srgbClr val="0070C0"/>
                </a:solidFill>
              </a:rPr>
              <a:t>येशुः अस्ति..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अस्माकं त्रातारूपेण पृथिव्यां आगतः।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प्रत्युवाच, “अहं युष्मान् सत्यं वदामि, यावत् सः जलात् आत्मा च न जातः तावत् परमेश् वरस् य राज्ये प्रवेशं कर्तुं न शक्नोति।”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जॉन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३:५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तत्र निकोदेमसः नामकः पुरुषः आसीत् यः इस्राएलस्य गुरुः आसीत्।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सः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आगतः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इत्यस्मै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इत्यस्मै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पृच्छतु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इत्युपरि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निशा।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“अहं कथं परमेश्वरस्य राज्यं प्रविशामि?”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“यदि त्वं पुनर्जन्म न प्राप्स्यसि तर्हि ईश्वरस्य राज्यं प्रविष्टुं न शक्नोषि।” येशुः उत्तरं दत्तवान्।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सः न अवगच्छत् यत् तस्य पुनर्जन्मः भवितुम् अर्हति इति। “किं पुनः मातुः गर्भे गत्वा पुनः बहिः आगच्छामि?”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“आत्मा, न तु शरीरं, पुनः जन्म भवितुमर्हति। “मनुषः जलेन पवित्रात्मना च पुनः जन्म प्राप्नुयात्।” येशुः उत्तरं दत्तवान्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“भवता मयि विश्वासः करणीयः, त्राणः च भवितुमर्हति।” येशुः निकोदेमस् इत्यस्मै पुनर्जन्मस्य रहस्यं अवदत्।</a:t>
            </a:r>
            <a:r xmlns:a="http://schemas.openxmlformats.org/drawingml/2006/main">
              <a:rPr lang="s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अद्यतनस्य...</a:t>
            </a:r>
            <a:r xmlns:a="http://schemas.openxmlformats.org/drawingml/2006/main">
              <a:rPr altLang="en-US" lang="s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पाठ</a:t>
            </a:r>
            <a:r xmlns:a="http://schemas.openxmlformats.org/drawingml/2006/main">
              <a:rPr altLang="en-US" lang="sa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यदि भवान् येशुना विश्वासं करोति तर्हि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तव आत्मा पुनर्जन्म प्राप्स्यति।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ये येशुना विश्वासं कुर्वन्ति ते पुनर्जन्म प्राप्नुवन्ति, भवन्तः च भविष्यन्ति</a:t>
            </a:r>
            <a:r xmlns:a="http://schemas.openxmlformats.org/drawingml/2006/main">
              <a:rPr altLang="en-US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पापं द्वेष्टुम् ईश्वरं प्रेम्णा च।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किं त्वं पुनः जायसे 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वयं येशुं विश्वसामः, पुनर्जन्म च प्राप्नुमः। अतः अस्माभिः अवश्यमेव स्मर्तव्यं यत् वयं जगतः भिन्नाः जनाः स्मः 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3200"/>
              <a:t>येशुः कः ?</a:t>
            </a:r>
            <a:r xmlns:a="http://schemas.openxmlformats.org/drawingml/2006/main">
              <a:rPr altLang="en-US" lang="s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rgbClr val="0070c0"/>
                </a:solidFill>
              </a:rPr>
              <a:t>येशुः अस्ति..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</a:t>
            </a:r>
            <a:r xmlns:a="http://schemas.openxmlformats.org/drawingml/2006/main">
              <a:rPr altLang="en-US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इति यः तस्मिन् विश्वासिनां धार्मिकान् पुनर्जन्म च करोति।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आज के प्रश्नोत्तरी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किं अस्मान् पुनर्जन्मं करोति 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जलेन आत्माना च सह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२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तैलेन अग्निना च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अश्रुभिः गीतैः च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४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प्रार्थनापूजना सह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a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sa" sz="2800">
                <a:solidFill>
                  <a:srgbClr val="ff0000"/>
                </a:solidFill>
              </a:rPr>
              <a:t>जलेन आत्माना च सह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a" sz="4000">
                <a:solidFill>
                  <a:srgbClr val="ff0000"/>
                </a:solidFill>
              </a:rPr>
              <a:t>अद्यतनं वचनम्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येशुः प्रत्युवाच, “अहं युष्मान् सत्यं वदामि, यावत् सः जलात् आत्मा च न जातः तावत् परमेश् वरस् य राज्ये प्रवेशं कर्तुं न शक्नोति।”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जॉन</a:t>
            </a:r>
            <a:r xmlns:a="http://schemas.openxmlformats.org/drawingml/2006/main">
              <a:rPr altLang="en-US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३:५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